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 varScale="1">
        <p:scale>
          <a:sx n="118" d="100"/>
          <a:sy n="118" d="100"/>
        </p:scale>
        <p:origin x="-1926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573540CA-61F0-44C4-A551-39625D7F80B7}" type="datetimeFigureOut">
              <a:rPr lang="fr-FR"/>
              <a:pPr>
                <a:defRPr/>
              </a:pPr>
              <a:t>19/12/2011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A5EA719F-CAFA-4D02-AA91-FA832FFFEC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30" y="2000240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T3-14: BY-PASS 5 RESEAU 2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En CN5-10-060 A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9530" y="3000372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T2-10: RESEAU 2 ONDULEUR A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En CC1-20-003 B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9530" y="4000504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T2-2 : ASCENSEURS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N°218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52538" y="3000372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T2-13 : RESEAU 2 ONDULEURS B et C en CC1-20-003 B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5546" y="3000372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T3-2 : COLONNE 3 (BLOCS OP)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N°203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8554" y="3000372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T3-5 : CLIM BLOCS OPERATOIRES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N°207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24438" y="3000372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T3-9 : GENERAL SAU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N°201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67446" y="3000372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T3-11 : IRM2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(TCS2-10-045)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81892" y="3000372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T3-12 : BY-PASS 1 RESEAU 2 en CC3-07-052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96338" y="3000372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T3-13 : BY-PASS 4 RESEAU 2 en CN5-10-060 A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52538" y="4000504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T2-3 : GAZ MEDICAUX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N°211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95546" y="4000504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T2-4 : POMPES DE RELEVAGE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N°212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38554" y="4000504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T2-5 : EX-REA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(TCS4-00-GE41)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N°225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24438" y="4000504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T2-6 : RESEAU 2 ONDULEUR « SAMU » </a:t>
            </a:r>
            <a:endParaRPr lang="fr-FR" sz="800" dirty="0" smtClean="0">
              <a:solidFill>
                <a:schemeClr val="tx1"/>
              </a:solidFill>
            </a:endParaRP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en </a:t>
            </a:r>
            <a:r>
              <a:rPr lang="fr-FR" sz="800" dirty="0" smtClean="0">
                <a:solidFill>
                  <a:schemeClr val="tx1"/>
                </a:solidFill>
              </a:rPr>
              <a:t>SA-00-036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67446" y="4000504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T2-7 : TGBT SECURITE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N°200 SECU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381892" y="4000504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T2-8 : EXTENSION REA MED (AEG)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N°226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596338" y="4000504"/>
            <a:ext cx="1000132" cy="5715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T2-9 : RESEAU 2 ONDULEUR 20 (D) en CC1-20-003 A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52934" y="5000636"/>
            <a:ext cx="857256" cy="571504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TGBT CC-S</a:t>
            </a:r>
            <a:endParaRPr lang="fr-FR" sz="1000" dirty="0">
              <a:solidFill>
                <a:schemeClr val="tx1"/>
              </a:solidFill>
            </a:endParaRPr>
          </a:p>
        </p:txBody>
      </p:sp>
      <p:cxnSp>
        <p:nvCxnSpPr>
          <p:cNvPr id="21" name="Connecteur droit 20"/>
          <p:cNvCxnSpPr>
            <a:stCxn id="19" idx="0"/>
          </p:cNvCxnSpPr>
          <p:nvPr/>
        </p:nvCxnSpPr>
        <p:spPr>
          <a:xfrm rot="5400000" flipH="1" flipV="1">
            <a:off x="3774273" y="3893347"/>
            <a:ext cx="22145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523844" y="2786058"/>
            <a:ext cx="43577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523844" y="3786190"/>
            <a:ext cx="43577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523844" y="4786322"/>
            <a:ext cx="43577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4881562" y="3786190"/>
            <a:ext cx="43577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4881562" y="4786322"/>
            <a:ext cx="43577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rot="5400000">
            <a:off x="688371" y="267890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rot="5400000">
            <a:off x="702439" y="367903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rot="5400000">
            <a:off x="716507" y="467916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rot="5400000">
            <a:off x="1845446" y="367903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rot="5400000">
            <a:off x="2988453" y="367903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rot="5400000">
            <a:off x="4131460" y="367903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rot="5400000">
            <a:off x="5417347" y="367903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rot="5400000">
            <a:off x="6560355" y="367903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rot="5400000">
            <a:off x="7774800" y="367903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rot="5400000">
            <a:off x="8989245" y="367903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rot="5400000">
            <a:off x="1845447" y="467916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rot="5400000">
            <a:off x="2974387" y="467916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rot="5400000">
            <a:off x="4103327" y="467916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rot="5400000">
            <a:off x="5417347" y="467916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rot="5400000">
            <a:off x="6560355" y="467916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 rot="5400000">
            <a:off x="7774800" y="467916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rot="5400000">
            <a:off x="8989245" y="467916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6810388" y="5754547"/>
            <a:ext cx="2786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SYNOPTIQUE DISTRIBUTION TGBT CC-S</a:t>
            </a:r>
            <a:endParaRPr lang="fr-FR" sz="1000" dirty="0"/>
          </a:p>
        </p:txBody>
      </p:sp>
      <p:sp>
        <p:nvSpPr>
          <p:cNvPr id="47" name="ZoneTexte 46"/>
          <p:cNvSpPr txBox="1"/>
          <p:nvPr/>
        </p:nvSpPr>
        <p:spPr>
          <a:xfrm>
            <a:off x="7596206" y="6611803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200 S</a:t>
            </a:r>
            <a:endParaRPr lang="fr-FR" sz="1000" dirty="0"/>
          </a:p>
        </p:txBody>
      </p:sp>
      <p:sp>
        <p:nvSpPr>
          <p:cNvPr id="48" name="ZoneTexte 47"/>
          <p:cNvSpPr txBox="1"/>
          <p:nvPr/>
        </p:nvSpPr>
        <p:spPr>
          <a:xfrm>
            <a:off x="8310586" y="6611803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19/12/2011</a:t>
            </a:r>
            <a:endParaRPr lang="fr-FR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8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39</TotalTime>
  <Words>136</Words>
  <Application>Microsoft Office PowerPoint</Application>
  <PresentationFormat>Format A4 (210 x 297 mm)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7</cp:revision>
  <dcterms:created xsi:type="dcterms:W3CDTF">2011-11-28T10:41:51Z</dcterms:created>
  <dcterms:modified xsi:type="dcterms:W3CDTF">2011-12-19T15:20:16Z</dcterms:modified>
</cp:coreProperties>
</file>